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Default Extension="emf" ContentType="image/x-emf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0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46BA457-E0B8-43DC-A959-D2B987A89C7A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1377308-A4CB-46B8-8C35-4488F1C7E4B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93900" y="990600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 smtClean="0"/>
              <a:t>Second 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level</a:t>
            </a:r>
          </a:p>
          <a:p>
            <a:pPr lvl="4"/>
            <a:r>
              <a:rPr lang="en-AU" dirty="0" smtClean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0" y="6623050"/>
            <a:ext cx="9140825" cy="23495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1981200" y="115669"/>
            <a:ext cx="541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Empty number line</a:t>
            </a:r>
            <a:endParaRPr lang="en-US" sz="36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1600" y="1600200"/>
            <a:ext cx="632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dirty="0" smtClean="0">
                <a:solidFill>
                  <a:srgbClr val="000090"/>
                </a:solidFill>
              </a:rPr>
              <a:t>28 + 36 = </a:t>
            </a:r>
            <a:r>
              <a:rPr lang="en-AU" sz="36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⁪</a:t>
            </a:r>
            <a:endParaRPr lang="en-AU" sz="3600" dirty="0">
              <a:solidFill>
                <a:srgbClr val="00009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85800" y="3429000"/>
            <a:ext cx="7924800" cy="0"/>
          </a:xfrm>
          <a:prstGeom prst="straightConnector1">
            <a:avLst/>
          </a:prstGeom>
          <a:ln w="38100">
            <a:solidFill>
              <a:srgbClr val="00009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609600" y="3276600"/>
            <a:ext cx="609600" cy="889575"/>
            <a:chOff x="457200" y="2514600"/>
            <a:chExt cx="609600" cy="889575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6082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1600" y="1600200"/>
            <a:ext cx="632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dirty="0" smtClean="0">
                <a:solidFill>
                  <a:srgbClr val="000090"/>
                </a:solidFill>
              </a:rPr>
              <a:t>28 + 36 = </a:t>
            </a:r>
            <a:r>
              <a:rPr lang="en-AU" sz="36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⁪</a:t>
            </a:r>
            <a:endParaRPr lang="en-AU" sz="3600" dirty="0">
              <a:solidFill>
                <a:srgbClr val="00009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85800" y="3429000"/>
            <a:ext cx="7924800" cy="0"/>
          </a:xfrm>
          <a:prstGeom prst="straightConnector1">
            <a:avLst/>
          </a:prstGeom>
          <a:ln w="38100">
            <a:solidFill>
              <a:srgbClr val="00009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609600" y="3276600"/>
            <a:ext cx="609600" cy="889575"/>
            <a:chOff x="457200" y="2514600"/>
            <a:chExt cx="609600" cy="889575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9400" y="3276600"/>
            <a:ext cx="609600" cy="889575"/>
            <a:chOff x="457200" y="2514600"/>
            <a:chExt cx="609600" cy="889575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20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14400" y="2438400"/>
            <a:ext cx="2114365" cy="791592"/>
            <a:chOff x="762000" y="1676400"/>
            <a:chExt cx="2114365" cy="791592"/>
          </a:xfrm>
        </p:grpSpPr>
        <p:sp>
          <p:nvSpPr>
            <p:cNvPr id="14" name="Freeform 13"/>
            <p:cNvSpPr/>
            <p:nvPr/>
          </p:nvSpPr>
          <p:spPr>
            <a:xfrm>
              <a:off x="762000" y="1981200"/>
              <a:ext cx="2114365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24000" y="16764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+20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9618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1600" y="1600200"/>
            <a:ext cx="632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dirty="0" smtClean="0">
                <a:solidFill>
                  <a:srgbClr val="000090"/>
                </a:solidFill>
              </a:rPr>
              <a:t>28 + 36 = </a:t>
            </a:r>
            <a:r>
              <a:rPr lang="en-AU" sz="36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⁪</a:t>
            </a:r>
            <a:endParaRPr lang="en-AU" sz="3600" dirty="0">
              <a:solidFill>
                <a:srgbClr val="00009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85800" y="3429000"/>
            <a:ext cx="7924800" cy="0"/>
          </a:xfrm>
          <a:prstGeom prst="straightConnector1">
            <a:avLst/>
          </a:prstGeom>
          <a:ln w="38100">
            <a:solidFill>
              <a:srgbClr val="00009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609600" y="3276600"/>
            <a:ext cx="609600" cy="889575"/>
            <a:chOff x="457200" y="2514600"/>
            <a:chExt cx="609600" cy="889575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9400" y="3276600"/>
            <a:ext cx="609600" cy="889575"/>
            <a:chOff x="457200" y="2514600"/>
            <a:chExt cx="609600" cy="889575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20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14400" y="2438400"/>
            <a:ext cx="2114365" cy="791592"/>
            <a:chOff x="762000" y="1676400"/>
            <a:chExt cx="2114365" cy="791592"/>
          </a:xfrm>
        </p:grpSpPr>
        <p:sp>
          <p:nvSpPr>
            <p:cNvPr id="14" name="Freeform 13"/>
            <p:cNvSpPr/>
            <p:nvPr/>
          </p:nvSpPr>
          <p:spPr>
            <a:xfrm>
              <a:off x="762000" y="1981200"/>
              <a:ext cx="2114365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24000" y="16764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+20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257800" y="3276600"/>
            <a:ext cx="609600" cy="889575"/>
            <a:chOff x="457200" y="2514600"/>
            <a:chExt cx="609600" cy="88957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50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124200" y="2438400"/>
            <a:ext cx="2362200" cy="791592"/>
            <a:chOff x="762000" y="1676400"/>
            <a:chExt cx="2114365" cy="791592"/>
          </a:xfrm>
        </p:grpSpPr>
        <p:sp>
          <p:nvSpPr>
            <p:cNvPr id="20" name="Freeform 19"/>
            <p:cNvSpPr/>
            <p:nvPr/>
          </p:nvSpPr>
          <p:spPr>
            <a:xfrm>
              <a:off x="762000" y="1981200"/>
              <a:ext cx="2114365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24000" y="16764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+30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86684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1600" y="1600200"/>
            <a:ext cx="632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dirty="0" smtClean="0">
                <a:solidFill>
                  <a:srgbClr val="000090"/>
                </a:solidFill>
              </a:rPr>
              <a:t>28 + 36 = </a:t>
            </a:r>
            <a:r>
              <a:rPr lang="en-AU" sz="3600" dirty="0" smtClean="0">
                <a:solidFill>
                  <a:srgbClr val="000090"/>
                </a:solidFill>
                <a:latin typeface="Times New Roman"/>
                <a:cs typeface="Times New Roman"/>
              </a:rPr>
              <a:t>⁪</a:t>
            </a:r>
            <a:endParaRPr lang="en-AU" sz="3600" dirty="0">
              <a:solidFill>
                <a:srgbClr val="00009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85800" y="3429000"/>
            <a:ext cx="7924800" cy="0"/>
          </a:xfrm>
          <a:prstGeom prst="straightConnector1">
            <a:avLst/>
          </a:prstGeom>
          <a:ln w="38100">
            <a:solidFill>
              <a:srgbClr val="00009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609600" y="3276600"/>
            <a:ext cx="609600" cy="889575"/>
            <a:chOff x="457200" y="2514600"/>
            <a:chExt cx="609600" cy="889575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9400" y="3276600"/>
            <a:ext cx="609600" cy="889575"/>
            <a:chOff x="457200" y="2514600"/>
            <a:chExt cx="609600" cy="889575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20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14400" y="2438400"/>
            <a:ext cx="2114365" cy="791592"/>
            <a:chOff x="762000" y="1676400"/>
            <a:chExt cx="2114365" cy="791592"/>
          </a:xfrm>
        </p:grpSpPr>
        <p:sp>
          <p:nvSpPr>
            <p:cNvPr id="14" name="Freeform 13"/>
            <p:cNvSpPr/>
            <p:nvPr/>
          </p:nvSpPr>
          <p:spPr>
            <a:xfrm>
              <a:off x="762000" y="1981200"/>
              <a:ext cx="2114365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24000" y="16764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+20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257800" y="3276600"/>
            <a:ext cx="609600" cy="889575"/>
            <a:chOff x="457200" y="2514600"/>
            <a:chExt cx="609600" cy="88957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50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124200" y="2438400"/>
            <a:ext cx="2362200" cy="791592"/>
            <a:chOff x="762000" y="1676400"/>
            <a:chExt cx="2114365" cy="791592"/>
          </a:xfrm>
        </p:grpSpPr>
        <p:sp>
          <p:nvSpPr>
            <p:cNvPr id="20" name="Freeform 19"/>
            <p:cNvSpPr/>
            <p:nvPr/>
          </p:nvSpPr>
          <p:spPr>
            <a:xfrm>
              <a:off x="762000" y="1981200"/>
              <a:ext cx="2114365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24000" y="16764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+30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629400" y="3276600"/>
            <a:ext cx="609600" cy="889575"/>
            <a:chOff x="457200" y="2514600"/>
            <a:chExt cx="609600" cy="889575"/>
          </a:xfrm>
        </p:grpSpPr>
        <p:cxnSp>
          <p:nvCxnSpPr>
            <p:cNvPr id="23" name="Straight Connector 22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58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562600" y="2438400"/>
            <a:ext cx="1295400" cy="791592"/>
            <a:chOff x="762000" y="1676400"/>
            <a:chExt cx="2114365" cy="791592"/>
          </a:xfrm>
        </p:grpSpPr>
        <p:sp>
          <p:nvSpPr>
            <p:cNvPr id="26" name="Freeform 25"/>
            <p:cNvSpPr/>
            <p:nvPr/>
          </p:nvSpPr>
          <p:spPr>
            <a:xfrm>
              <a:off x="762000" y="1981200"/>
              <a:ext cx="2114365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24000" y="16764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+8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57642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1600" y="1600200"/>
            <a:ext cx="632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600" dirty="0" smtClean="0">
                <a:solidFill>
                  <a:srgbClr val="000090"/>
                </a:solidFill>
              </a:rPr>
              <a:t>28 + 36 </a:t>
            </a:r>
            <a:r>
              <a:rPr lang="en-AU" sz="3600" smtClean="0">
                <a:solidFill>
                  <a:srgbClr val="000090"/>
                </a:solidFill>
              </a:rPr>
              <a:t>=</a:t>
            </a:r>
            <a:r>
              <a:rPr lang="en-AU" sz="3600" smtClean="0">
                <a:solidFill>
                  <a:srgbClr val="000090"/>
                </a:solidFill>
              </a:rPr>
              <a:t> 64</a:t>
            </a:r>
            <a:r>
              <a:rPr lang="en-AU" sz="3600" smtClean="0">
                <a:solidFill>
                  <a:srgbClr val="000090"/>
                </a:solidFill>
                <a:latin typeface="Times New Roman"/>
                <a:cs typeface="Times New Roman"/>
              </a:rPr>
              <a:t>⁪</a:t>
            </a:r>
            <a:endParaRPr lang="en-AU" sz="3600" dirty="0">
              <a:solidFill>
                <a:srgbClr val="00009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85800" y="3429000"/>
            <a:ext cx="7924800" cy="0"/>
          </a:xfrm>
          <a:prstGeom prst="straightConnector1">
            <a:avLst/>
          </a:prstGeom>
          <a:ln w="38100">
            <a:solidFill>
              <a:srgbClr val="00009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609600" y="3276600"/>
            <a:ext cx="609600" cy="889575"/>
            <a:chOff x="457200" y="2514600"/>
            <a:chExt cx="609600" cy="889575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9400" y="3276600"/>
            <a:ext cx="609600" cy="889575"/>
            <a:chOff x="457200" y="2514600"/>
            <a:chExt cx="609600" cy="889575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20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914400" y="2438400"/>
            <a:ext cx="2114365" cy="791592"/>
            <a:chOff x="762000" y="1676400"/>
            <a:chExt cx="2114365" cy="791592"/>
          </a:xfrm>
        </p:grpSpPr>
        <p:sp>
          <p:nvSpPr>
            <p:cNvPr id="14" name="Freeform 13"/>
            <p:cNvSpPr/>
            <p:nvPr/>
          </p:nvSpPr>
          <p:spPr>
            <a:xfrm>
              <a:off x="762000" y="1981200"/>
              <a:ext cx="2114365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524000" y="16764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+20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257800" y="3276600"/>
            <a:ext cx="609600" cy="889575"/>
            <a:chOff x="457200" y="2514600"/>
            <a:chExt cx="609600" cy="88957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50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124200" y="2438400"/>
            <a:ext cx="2362200" cy="791592"/>
            <a:chOff x="762000" y="1676400"/>
            <a:chExt cx="2114365" cy="791592"/>
          </a:xfrm>
        </p:grpSpPr>
        <p:sp>
          <p:nvSpPr>
            <p:cNvPr id="20" name="Freeform 19"/>
            <p:cNvSpPr/>
            <p:nvPr/>
          </p:nvSpPr>
          <p:spPr>
            <a:xfrm>
              <a:off x="762000" y="1981200"/>
              <a:ext cx="2114365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24000" y="16764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+30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629400" y="3276600"/>
            <a:ext cx="609600" cy="889575"/>
            <a:chOff x="457200" y="2514600"/>
            <a:chExt cx="609600" cy="889575"/>
          </a:xfrm>
        </p:grpSpPr>
        <p:cxnSp>
          <p:nvCxnSpPr>
            <p:cNvPr id="23" name="Straight Connector 22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58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5562600" y="2438400"/>
            <a:ext cx="1295400" cy="791592"/>
            <a:chOff x="762000" y="1676400"/>
            <a:chExt cx="2114365" cy="791592"/>
          </a:xfrm>
        </p:grpSpPr>
        <p:sp>
          <p:nvSpPr>
            <p:cNvPr id="26" name="Freeform 25"/>
            <p:cNvSpPr/>
            <p:nvPr/>
          </p:nvSpPr>
          <p:spPr>
            <a:xfrm>
              <a:off x="762000" y="1981200"/>
              <a:ext cx="2114365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24000" y="1676400"/>
              <a:ext cx="685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+8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7467600" y="3285478"/>
            <a:ext cx="609600" cy="889575"/>
            <a:chOff x="457200" y="2514600"/>
            <a:chExt cx="609600" cy="889575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762000" y="2514600"/>
              <a:ext cx="0" cy="228600"/>
            </a:xfrm>
            <a:prstGeom prst="line">
              <a:avLst/>
            </a:prstGeom>
            <a:ln w="28575"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457200" y="2819400"/>
              <a:ext cx="609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 smtClean="0">
                  <a:solidFill>
                    <a:srgbClr val="000090"/>
                  </a:solidFill>
                </a:rPr>
                <a:t>64</a:t>
              </a:r>
              <a:endParaRPr lang="en-AU" sz="3200" dirty="0">
                <a:solidFill>
                  <a:srgbClr val="000090"/>
                </a:solidFill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6934200" y="2438400"/>
            <a:ext cx="838200" cy="791592"/>
            <a:chOff x="6781801" y="1524000"/>
            <a:chExt cx="838200" cy="791592"/>
          </a:xfrm>
        </p:grpSpPr>
        <p:sp>
          <p:nvSpPr>
            <p:cNvPr id="32" name="Freeform 31"/>
            <p:cNvSpPr/>
            <p:nvPr/>
          </p:nvSpPr>
          <p:spPr>
            <a:xfrm>
              <a:off x="6781801" y="1828800"/>
              <a:ext cx="838200" cy="486792"/>
            </a:xfrm>
            <a:custGeom>
              <a:avLst/>
              <a:gdLst>
                <a:gd name="connsiteX0" fmla="*/ 0 w 2237173"/>
                <a:gd name="connsiteY0" fmla="*/ 486792 h 486792"/>
                <a:gd name="connsiteX1" fmla="*/ 346229 w 2237173"/>
                <a:gd name="connsiteY1" fmla="*/ 105052 h 486792"/>
                <a:gd name="connsiteX2" fmla="*/ 1882066 w 2237173"/>
                <a:gd name="connsiteY2" fmla="*/ 51786 h 486792"/>
                <a:gd name="connsiteX3" fmla="*/ 2237173 w 2237173"/>
                <a:gd name="connsiteY3" fmla="*/ 415771 h 486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7173" h="486792">
                  <a:moveTo>
                    <a:pt x="0" y="486792"/>
                  </a:moveTo>
                  <a:cubicBezTo>
                    <a:pt x="16275" y="332172"/>
                    <a:pt x="32551" y="177553"/>
                    <a:pt x="346229" y="105052"/>
                  </a:cubicBezTo>
                  <a:cubicBezTo>
                    <a:pt x="659907" y="32551"/>
                    <a:pt x="1566909" y="0"/>
                    <a:pt x="1882066" y="51786"/>
                  </a:cubicBezTo>
                  <a:cubicBezTo>
                    <a:pt x="2197223" y="103573"/>
                    <a:pt x="2217198" y="259672"/>
                    <a:pt x="2237173" y="415771"/>
                  </a:cubicBezTo>
                </a:path>
              </a:pathLst>
            </a:custGeom>
            <a:ln w="28575">
              <a:solidFill>
                <a:srgbClr val="FF6600"/>
              </a:solidFill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7083880" y="1524000"/>
              <a:ext cx="4599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dirty="0" smtClean="0">
                  <a:solidFill>
                    <a:srgbClr val="000090"/>
                  </a:solidFill>
                </a:rPr>
                <a:t>+6</a:t>
              </a:r>
              <a:endParaRPr lang="en-AU" dirty="0">
                <a:solidFill>
                  <a:srgbClr val="00009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6676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60</Words>
  <Application>Microsoft Macintosh PowerPoint</Application>
  <PresentationFormat>On-screen Show (4:3)</PresentationFormat>
  <Paragraphs>30</Paragraphs>
  <Slides>5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Slide 1</vt:lpstr>
      <vt:lpstr>Slide 2</vt:lpstr>
      <vt:lpstr>Slide 3</vt:lpstr>
      <vt:lpstr>Slide 4</vt:lpstr>
      <vt:lpstr>Slide 5</vt:lpstr>
    </vt:vector>
  </TitlesOfParts>
  <Company>Australian Catholic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viwright</dc:creator>
  <cp:lastModifiedBy>Kate Manuel</cp:lastModifiedBy>
  <cp:revision>9</cp:revision>
  <dcterms:created xsi:type="dcterms:W3CDTF">2013-05-31T00:18:43Z</dcterms:created>
  <dcterms:modified xsi:type="dcterms:W3CDTF">2013-05-31T00:19:49Z</dcterms:modified>
</cp:coreProperties>
</file>